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新細明體" pitchFamily="18" charset="-120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新細明體" pitchFamily="18" charset="-120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新細明體" pitchFamily="18" charset="-120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新細明體" pitchFamily="18" charset="-120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新細明體" pitchFamily="18" charset="-120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新細明體" pitchFamily="18" charset="-120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新細明體" pitchFamily="18" charset="-120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新細明體" pitchFamily="18" charset="-120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新細明體" pitchFamily="18" charset="-120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179D3A7-E211-4FBB-B252-02C8D93FD13B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9702D33-A301-4BE2-8AC2-0EE1EDDF8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B5A7F45-B8A3-444E-B91B-28F9158258D2}" type="slidenum">
              <a:rPr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8704E1-1BA9-47CE-959A-5F5FECC2EB53}" type="slidenum">
              <a:rPr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488FC56-47C6-4312-8252-4292AB44E6FE}" type="slidenum">
              <a:rPr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23E9C3A-AED0-4270-B6C7-109F4FD78D1F}" type="slidenum">
              <a:rPr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-12700" y="1681163"/>
            <a:ext cx="9144000" cy="1766887"/>
            <a:chOff x="-8" y="1059"/>
            <a:chExt cx="5760" cy="1113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ltGray">
            <a:xfrm>
              <a:off x="0" y="2016"/>
              <a:ext cx="5752" cy="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kumimoji="1" lang="en-US" sz="2400">
                <a:solidFill>
                  <a:srgbClr val="DDD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ltGray">
            <a:xfrm>
              <a:off x="0" y="2148"/>
              <a:ext cx="5752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kumimoji="1" lang="en-US" sz="2400">
                <a:solidFill>
                  <a:srgbClr val="DDD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-8" y="1059"/>
              <a:ext cx="833" cy="990"/>
              <a:chOff x="-8" y="1059"/>
              <a:chExt cx="833" cy="990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ltGray">
              <a:xfrm>
                <a:off x="-8" y="1059"/>
                <a:ext cx="833" cy="990"/>
              </a:xfrm>
              <a:custGeom>
                <a:avLst/>
                <a:gdLst>
                  <a:gd name="T0" fmla="*/ 284 w 833"/>
                  <a:gd name="T1" fmla="*/ 448 h 990"/>
                  <a:gd name="T2" fmla="*/ 115 w 833"/>
                  <a:gd name="T3" fmla="*/ 0 h 990"/>
                  <a:gd name="T4" fmla="*/ 353 w 833"/>
                  <a:gd name="T5" fmla="*/ 398 h 990"/>
                  <a:gd name="T6" fmla="*/ 591 w 833"/>
                  <a:gd name="T7" fmla="*/ 0 h 990"/>
                  <a:gd name="T8" fmla="*/ 419 w 833"/>
                  <a:gd name="T9" fmla="*/ 448 h 990"/>
                  <a:gd name="T10" fmla="*/ 832 w 833"/>
                  <a:gd name="T11" fmla="*/ 495 h 990"/>
                  <a:gd name="T12" fmla="*/ 417 w 833"/>
                  <a:gd name="T13" fmla="*/ 540 h 990"/>
                  <a:gd name="T14" fmla="*/ 591 w 833"/>
                  <a:gd name="T15" fmla="*/ 989 h 990"/>
                  <a:gd name="T16" fmla="*/ 353 w 833"/>
                  <a:gd name="T17" fmla="*/ 590 h 990"/>
                  <a:gd name="T18" fmla="*/ 115 w 833"/>
                  <a:gd name="T19" fmla="*/ 989 h 990"/>
                  <a:gd name="T20" fmla="*/ 282 w 833"/>
                  <a:gd name="T21" fmla="*/ 543 h 990"/>
                  <a:gd name="T22" fmla="*/ 0 w 833"/>
                  <a:gd name="T23" fmla="*/ 509 h 990"/>
                  <a:gd name="T24" fmla="*/ 0 w 833"/>
                  <a:gd name="T25" fmla="*/ 479 h 990"/>
                  <a:gd name="T26" fmla="*/ 284 w 833"/>
                  <a:gd name="T27" fmla="*/ 448 h 9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33" h="990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ltGray">
              <a:xfrm>
                <a:off x="-4" y="1194"/>
                <a:ext cx="698" cy="720"/>
              </a:xfrm>
              <a:custGeom>
                <a:avLst/>
                <a:gdLst>
                  <a:gd name="T0" fmla="*/ 279 w 698"/>
                  <a:gd name="T1" fmla="*/ 315 h 720"/>
                  <a:gd name="T2" fmla="*/ 173 w 698"/>
                  <a:gd name="T3" fmla="*/ 0 h 720"/>
                  <a:gd name="T4" fmla="*/ 349 w 698"/>
                  <a:gd name="T5" fmla="*/ 263 h 720"/>
                  <a:gd name="T6" fmla="*/ 519 w 698"/>
                  <a:gd name="T7" fmla="*/ 0 h 720"/>
                  <a:gd name="T8" fmla="*/ 415 w 698"/>
                  <a:gd name="T9" fmla="*/ 315 h 720"/>
                  <a:gd name="T10" fmla="*/ 697 w 698"/>
                  <a:gd name="T11" fmla="*/ 360 h 720"/>
                  <a:gd name="T12" fmla="*/ 413 w 698"/>
                  <a:gd name="T13" fmla="*/ 403 h 720"/>
                  <a:gd name="T14" fmla="*/ 519 w 698"/>
                  <a:gd name="T15" fmla="*/ 719 h 720"/>
                  <a:gd name="T16" fmla="*/ 349 w 698"/>
                  <a:gd name="T17" fmla="*/ 455 h 720"/>
                  <a:gd name="T18" fmla="*/ 173 w 698"/>
                  <a:gd name="T19" fmla="*/ 719 h 720"/>
                  <a:gd name="T20" fmla="*/ 278 w 698"/>
                  <a:gd name="T21" fmla="*/ 407 h 720"/>
                  <a:gd name="T22" fmla="*/ 0 w 698"/>
                  <a:gd name="T23" fmla="*/ 360 h 720"/>
                  <a:gd name="T24" fmla="*/ 279 w 698"/>
                  <a:gd name="T25" fmla="*/ 315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98" h="720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ltGray">
              <a:xfrm>
                <a:off x="99" y="1212"/>
                <a:ext cx="493" cy="685"/>
              </a:xfrm>
              <a:custGeom>
                <a:avLst/>
                <a:gdLst>
                  <a:gd name="T0" fmla="*/ 0 w 493"/>
                  <a:gd name="T1" fmla="*/ 173 h 685"/>
                  <a:gd name="T2" fmla="*/ 223 w 493"/>
                  <a:gd name="T3" fmla="*/ 295 h 685"/>
                  <a:gd name="T4" fmla="*/ 246 w 493"/>
                  <a:gd name="T5" fmla="*/ 0 h 685"/>
                  <a:gd name="T6" fmla="*/ 268 w 493"/>
                  <a:gd name="T7" fmla="*/ 295 h 685"/>
                  <a:gd name="T8" fmla="*/ 490 w 493"/>
                  <a:gd name="T9" fmla="*/ 169 h 685"/>
                  <a:gd name="T10" fmla="*/ 290 w 493"/>
                  <a:gd name="T11" fmla="*/ 343 h 685"/>
                  <a:gd name="T12" fmla="*/ 492 w 493"/>
                  <a:gd name="T13" fmla="*/ 514 h 685"/>
                  <a:gd name="T14" fmla="*/ 268 w 493"/>
                  <a:gd name="T15" fmla="*/ 390 h 685"/>
                  <a:gd name="T16" fmla="*/ 246 w 493"/>
                  <a:gd name="T17" fmla="*/ 684 h 685"/>
                  <a:gd name="T18" fmla="*/ 223 w 493"/>
                  <a:gd name="T19" fmla="*/ 390 h 685"/>
                  <a:gd name="T20" fmla="*/ 0 w 493"/>
                  <a:gd name="T21" fmla="*/ 514 h 685"/>
                  <a:gd name="T22" fmla="*/ 201 w 493"/>
                  <a:gd name="T23" fmla="*/ 343 h 685"/>
                  <a:gd name="T24" fmla="*/ 0 w 493"/>
                  <a:gd name="T25" fmla="*/ 173 h 6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93" h="685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ltGray">
              <a:xfrm>
                <a:off x="283" y="1467"/>
                <a:ext cx="124" cy="173"/>
              </a:xfrm>
              <a:custGeom>
                <a:avLst/>
                <a:gdLst>
                  <a:gd name="T0" fmla="*/ 0 w 124"/>
                  <a:gd name="T1" fmla="*/ 42 h 173"/>
                  <a:gd name="T2" fmla="*/ 51 w 124"/>
                  <a:gd name="T3" fmla="*/ 63 h 173"/>
                  <a:gd name="T4" fmla="*/ 61 w 124"/>
                  <a:gd name="T5" fmla="*/ 0 h 173"/>
                  <a:gd name="T6" fmla="*/ 71 w 124"/>
                  <a:gd name="T7" fmla="*/ 63 h 173"/>
                  <a:gd name="T8" fmla="*/ 123 w 124"/>
                  <a:gd name="T9" fmla="*/ 42 h 173"/>
                  <a:gd name="T10" fmla="*/ 83 w 124"/>
                  <a:gd name="T11" fmla="*/ 86 h 173"/>
                  <a:gd name="T12" fmla="*/ 123 w 124"/>
                  <a:gd name="T13" fmla="*/ 128 h 173"/>
                  <a:gd name="T14" fmla="*/ 71 w 124"/>
                  <a:gd name="T15" fmla="*/ 108 h 173"/>
                  <a:gd name="T16" fmla="*/ 61 w 124"/>
                  <a:gd name="T17" fmla="*/ 172 h 173"/>
                  <a:gd name="T18" fmla="*/ 51 w 124"/>
                  <a:gd name="T19" fmla="*/ 108 h 173"/>
                  <a:gd name="T20" fmla="*/ 0 w 124"/>
                  <a:gd name="T21" fmla="*/ 128 h 173"/>
                  <a:gd name="T22" fmla="*/ 39 w 124"/>
                  <a:gd name="T23" fmla="*/ 86 h 173"/>
                  <a:gd name="T24" fmla="*/ 0 w 124"/>
                  <a:gd name="T25" fmla="*/ 42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4" h="173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308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1219200" y="1905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39913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按一下以編輯母片次標題樣式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>
          <a:xfrm>
            <a:off x="1212850" y="6232525"/>
            <a:ext cx="1905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1250" y="6232525"/>
            <a:ext cx="2895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0250" y="6232525"/>
            <a:ext cx="1905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3A89A3CA-A390-4B6B-BC02-78B09BFACC1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F01388F2-210F-4C0C-8C81-2A0D93B7677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342900"/>
            <a:ext cx="2057400" cy="5753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42900"/>
            <a:ext cx="6019800" cy="5753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8ACF8DF1-E6C1-482E-95E8-0D84EBABADA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F06B14CC-6E0C-48C2-AD1B-DB284CB47D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B9FDAB5D-6B46-4F1B-A39C-3C96ED825AC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EB9EC584-7D93-471D-A592-7EFCE59E1CA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D52DB1F5-4328-479F-B7AC-EA43BE55680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4CF5BF46-F0C0-4B0A-A179-FAAFA11D3D4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5365EF24-D458-456F-90ED-B81E7066A9D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743579DB-A626-4454-AB7C-4226AF4E69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BFED0521-959C-46EF-A5A4-3EF97E884D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9"/>
          <p:cNvGrpSpPr>
            <a:grpSpLocks/>
          </p:cNvGrpSpPr>
          <p:nvPr/>
        </p:nvGrpSpPr>
        <p:grpSpPr bwMode="auto">
          <a:xfrm>
            <a:off x="-12700" y="93663"/>
            <a:ext cx="9144000" cy="1677987"/>
            <a:chOff x="-8" y="59"/>
            <a:chExt cx="5760" cy="1057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ltGray">
            <a:xfrm>
              <a:off x="0" y="960"/>
              <a:ext cx="5752" cy="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kumimoji="1" lang="en-US" sz="2400">
                <a:solidFill>
                  <a:srgbClr val="DDD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" name="Rectangle 3"/>
            <p:cNvSpPr>
              <a:spLocks noChangeArrowheads="1"/>
            </p:cNvSpPr>
            <p:nvPr/>
          </p:nvSpPr>
          <p:spPr bwMode="ltGray">
            <a:xfrm>
              <a:off x="0" y="1092"/>
              <a:ext cx="5752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kumimoji="1" lang="en-US" sz="2400">
                <a:solidFill>
                  <a:srgbClr val="DDD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1034" name="Group 8"/>
            <p:cNvGrpSpPr>
              <a:grpSpLocks/>
            </p:cNvGrpSpPr>
            <p:nvPr/>
          </p:nvGrpSpPr>
          <p:grpSpPr bwMode="auto">
            <a:xfrm>
              <a:off x="-8" y="59"/>
              <a:ext cx="833" cy="990"/>
              <a:chOff x="-8" y="59"/>
              <a:chExt cx="833" cy="990"/>
            </a:xfrm>
          </p:grpSpPr>
          <p:sp>
            <p:nvSpPr>
              <p:cNvPr id="1028" name="Freeform 4"/>
              <p:cNvSpPr>
                <a:spLocks/>
              </p:cNvSpPr>
              <p:nvPr/>
            </p:nvSpPr>
            <p:spPr bwMode="ltGray">
              <a:xfrm>
                <a:off x="-8" y="59"/>
                <a:ext cx="833" cy="990"/>
              </a:xfrm>
              <a:custGeom>
                <a:avLst/>
                <a:gdLst>
                  <a:gd name="T0" fmla="*/ 284 w 833"/>
                  <a:gd name="T1" fmla="*/ 448 h 990"/>
                  <a:gd name="T2" fmla="*/ 115 w 833"/>
                  <a:gd name="T3" fmla="*/ 0 h 990"/>
                  <a:gd name="T4" fmla="*/ 353 w 833"/>
                  <a:gd name="T5" fmla="*/ 398 h 990"/>
                  <a:gd name="T6" fmla="*/ 591 w 833"/>
                  <a:gd name="T7" fmla="*/ 0 h 990"/>
                  <a:gd name="T8" fmla="*/ 419 w 833"/>
                  <a:gd name="T9" fmla="*/ 448 h 990"/>
                  <a:gd name="T10" fmla="*/ 832 w 833"/>
                  <a:gd name="T11" fmla="*/ 495 h 990"/>
                  <a:gd name="T12" fmla="*/ 417 w 833"/>
                  <a:gd name="T13" fmla="*/ 540 h 990"/>
                  <a:gd name="T14" fmla="*/ 591 w 833"/>
                  <a:gd name="T15" fmla="*/ 989 h 990"/>
                  <a:gd name="T16" fmla="*/ 353 w 833"/>
                  <a:gd name="T17" fmla="*/ 590 h 990"/>
                  <a:gd name="T18" fmla="*/ 115 w 833"/>
                  <a:gd name="T19" fmla="*/ 989 h 990"/>
                  <a:gd name="T20" fmla="*/ 282 w 833"/>
                  <a:gd name="T21" fmla="*/ 543 h 990"/>
                  <a:gd name="T22" fmla="*/ 0 w 833"/>
                  <a:gd name="T23" fmla="*/ 509 h 990"/>
                  <a:gd name="T24" fmla="*/ 0 w 833"/>
                  <a:gd name="T25" fmla="*/ 479 h 990"/>
                  <a:gd name="T26" fmla="*/ 284 w 833"/>
                  <a:gd name="T27" fmla="*/ 448 h 9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33" h="990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29" name="Freeform 5"/>
              <p:cNvSpPr>
                <a:spLocks/>
              </p:cNvSpPr>
              <p:nvPr/>
            </p:nvSpPr>
            <p:spPr bwMode="ltGray">
              <a:xfrm>
                <a:off x="-4" y="194"/>
                <a:ext cx="698" cy="720"/>
              </a:xfrm>
              <a:custGeom>
                <a:avLst/>
                <a:gdLst>
                  <a:gd name="T0" fmla="*/ 279 w 698"/>
                  <a:gd name="T1" fmla="*/ 315 h 720"/>
                  <a:gd name="T2" fmla="*/ 173 w 698"/>
                  <a:gd name="T3" fmla="*/ 0 h 720"/>
                  <a:gd name="T4" fmla="*/ 349 w 698"/>
                  <a:gd name="T5" fmla="*/ 263 h 720"/>
                  <a:gd name="T6" fmla="*/ 519 w 698"/>
                  <a:gd name="T7" fmla="*/ 0 h 720"/>
                  <a:gd name="T8" fmla="*/ 415 w 698"/>
                  <a:gd name="T9" fmla="*/ 315 h 720"/>
                  <a:gd name="T10" fmla="*/ 697 w 698"/>
                  <a:gd name="T11" fmla="*/ 360 h 720"/>
                  <a:gd name="T12" fmla="*/ 413 w 698"/>
                  <a:gd name="T13" fmla="*/ 403 h 720"/>
                  <a:gd name="T14" fmla="*/ 519 w 698"/>
                  <a:gd name="T15" fmla="*/ 719 h 720"/>
                  <a:gd name="T16" fmla="*/ 349 w 698"/>
                  <a:gd name="T17" fmla="*/ 455 h 720"/>
                  <a:gd name="T18" fmla="*/ 173 w 698"/>
                  <a:gd name="T19" fmla="*/ 719 h 720"/>
                  <a:gd name="T20" fmla="*/ 278 w 698"/>
                  <a:gd name="T21" fmla="*/ 407 h 720"/>
                  <a:gd name="T22" fmla="*/ 0 w 698"/>
                  <a:gd name="T23" fmla="*/ 360 h 720"/>
                  <a:gd name="T24" fmla="*/ 279 w 698"/>
                  <a:gd name="T25" fmla="*/ 315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98" h="720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ltGray">
              <a:xfrm>
                <a:off x="99" y="212"/>
                <a:ext cx="493" cy="685"/>
              </a:xfrm>
              <a:custGeom>
                <a:avLst/>
                <a:gdLst>
                  <a:gd name="T0" fmla="*/ 0 w 493"/>
                  <a:gd name="T1" fmla="*/ 173 h 685"/>
                  <a:gd name="T2" fmla="*/ 223 w 493"/>
                  <a:gd name="T3" fmla="*/ 295 h 685"/>
                  <a:gd name="T4" fmla="*/ 246 w 493"/>
                  <a:gd name="T5" fmla="*/ 0 h 685"/>
                  <a:gd name="T6" fmla="*/ 268 w 493"/>
                  <a:gd name="T7" fmla="*/ 295 h 685"/>
                  <a:gd name="T8" fmla="*/ 490 w 493"/>
                  <a:gd name="T9" fmla="*/ 169 h 685"/>
                  <a:gd name="T10" fmla="*/ 290 w 493"/>
                  <a:gd name="T11" fmla="*/ 343 h 685"/>
                  <a:gd name="T12" fmla="*/ 492 w 493"/>
                  <a:gd name="T13" fmla="*/ 514 h 685"/>
                  <a:gd name="T14" fmla="*/ 268 w 493"/>
                  <a:gd name="T15" fmla="*/ 390 h 685"/>
                  <a:gd name="T16" fmla="*/ 246 w 493"/>
                  <a:gd name="T17" fmla="*/ 684 h 685"/>
                  <a:gd name="T18" fmla="*/ 223 w 493"/>
                  <a:gd name="T19" fmla="*/ 390 h 685"/>
                  <a:gd name="T20" fmla="*/ 0 w 493"/>
                  <a:gd name="T21" fmla="*/ 514 h 685"/>
                  <a:gd name="T22" fmla="*/ 201 w 493"/>
                  <a:gd name="T23" fmla="*/ 343 h 685"/>
                  <a:gd name="T24" fmla="*/ 0 w 493"/>
                  <a:gd name="T25" fmla="*/ 173 h 6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93" h="685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31" name="Freeform 7"/>
              <p:cNvSpPr>
                <a:spLocks/>
              </p:cNvSpPr>
              <p:nvPr/>
            </p:nvSpPr>
            <p:spPr bwMode="ltGray">
              <a:xfrm>
                <a:off x="283" y="467"/>
                <a:ext cx="124" cy="173"/>
              </a:xfrm>
              <a:custGeom>
                <a:avLst/>
                <a:gdLst>
                  <a:gd name="T0" fmla="*/ 0 w 124"/>
                  <a:gd name="T1" fmla="*/ 42 h 173"/>
                  <a:gd name="T2" fmla="*/ 51 w 124"/>
                  <a:gd name="T3" fmla="*/ 63 h 173"/>
                  <a:gd name="T4" fmla="*/ 61 w 124"/>
                  <a:gd name="T5" fmla="*/ 0 h 173"/>
                  <a:gd name="T6" fmla="*/ 71 w 124"/>
                  <a:gd name="T7" fmla="*/ 63 h 173"/>
                  <a:gd name="T8" fmla="*/ 123 w 124"/>
                  <a:gd name="T9" fmla="*/ 42 h 173"/>
                  <a:gd name="T10" fmla="*/ 83 w 124"/>
                  <a:gd name="T11" fmla="*/ 86 h 173"/>
                  <a:gd name="T12" fmla="*/ 123 w 124"/>
                  <a:gd name="T13" fmla="*/ 128 h 173"/>
                  <a:gd name="T14" fmla="*/ 71 w 124"/>
                  <a:gd name="T15" fmla="*/ 108 h 173"/>
                  <a:gd name="T16" fmla="*/ 61 w 124"/>
                  <a:gd name="T17" fmla="*/ 172 h 173"/>
                  <a:gd name="T18" fmla="*/ 51 w 124"/>
                  <a:gd name="T19" fmla="*/ 108 h 173"/>
                  <a:gd name="T20" fmla="*/ 0 w 124"/>
                  <a:gd name="T21" fmla="*/ 128 h 173"/>
                  <a:gd name="T22" fmla="*/ 39 w 124"/>
                  <a:gd name="T23" fmla="*/ 86 h 173"/>
                  <a:gd name="T24" fmla="*/ 0 w 124"/>
                  <a:gd name="T25" fmla="*/ 42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4" h="173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1027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3429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470" dir="2700000" algn="ctr" rotWithShape="0">
              <a:schemeClr val="bg2"/>
            </a:outerShdw>
          </a:effec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kumimoji="1" sz="1400" smtClean="0">
                <a:solidFill>
                  <a:srgbClr val="DDDDD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kumimoji="1" sz="1400" smtClean="0">
                <a:solidFill>
                  <a:srgbClr val="DDDDD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kumimoji="1" sz="1400" smtClean="0">
                <a:solidFill>
                  <a:srgbClr val="DDDDD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5E4CAFC-7803-4BFE-B163-9320058A08A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ä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ä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sz="6000" smtClean="0">
                <a:solidFill>
                  <a:schemeClr val="accent2"/>
                </a:solidFill>
                <a:latin typeface="全真中圓體"/>
                <a:ea typeface="全真中圓體"/>
                <a:cs typeface="全真中圓體"/>
              </a:rPr>
              <a:t>天父必看顧你</a:t>
            </a:r>
            <a:r>
              <a:rPr lang="zh-TW" altLang="en-US" smtClean="0"/>
              <a:t>  </a:t>
            </a:r>
            <a:r>
              <a:rPr lang="en-US" altLang="zh-TW" sz="2400" smtClean="0"/>
              <a:t>S46-1/4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067800" cy="41148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任遭何事不要驚怕，天父必看顧你；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必將你藏祂恩翅下，天父必看顧你．</a:t>
            </a:r>
            <a:endParaRPr lang="en-US" altLang="zh-TW" sz="4000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Be not dismayed whate’er betide,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 God will take care of you;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 Beneath His wings of love abide,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 God will take care of you. </a:t>
            </a:r>
            <a:endParaRPr lang="zh-TW" altLang="en-US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sz="6000" smtClean="0">
                <a:solidFill>
                  <a:schemeClr val="accent2"/>
                </a:solidFill>
                <a:latin typeface="全真中圓體"/>
                <a:ea typeface="全真中圓體"/>
                <a:cs typeface="全真中圓體"/>
              </a:rPr>
              <a:t>天父必看顧你</a:t>
            </a:r>
            <a:r>
              <a:rPr lang="zh-TW" altLang="en-US" smtClean="0"/>
              <a:t>  </a:t>
            </a:r>
            <a:r>
              <a:rPr lang="en-US" altLang="zh-TW" sz="2400" smtClean="0"/>
              <a:t>S46-2/4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067800" cy="41148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天父必看顧你，時時看顧，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處處看顧；祂必要看顧你，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天父必看顧你．</a:t>
            </a:r>
            <a:endParaRPr lang="en-US" altLang="zh-TW" sz="4000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God will take care of you,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Through every day, o’er all the way; He will take care of you,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God will take care of you.</a:t>
            </a:r>
            <a:endParaRPr lang="zh-TW" altLang="en-US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sz="6000" smtClean="0">
                <a:solidFill>
                  <a:schemeClr val="accent2"/>
                </a:solidFill>
                <a:latin typeface="全真中圓體"/>
                <a:ea typeface="全真中圓體"/>
                <a:cs typeface="全真中圓體"/>
              </a:rPr>
              <a:t>天父必看顧你</a:t>
            </a:r>
            <a:r>
              <a:rPr lang="zh-TW" altLang="en-US" smtClean="0"/>
              <a:t>  </a:t>
            </a:r>
            <a:r>
              <a:rPr lang="en-US" altLang="zh-TW" sz="2400" smtClean="0"/>
              <a:t>S46-2/4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067800" cy="41148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有時勞苦心中失望，天父必看顧你；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危險臨到無處躲藏，天父必看顧你．</a:t>
            </a:r>
            <a:endParaRPr lang="en-US" altLang="zh-TW" sz="4000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 Through days of toil when heart doth fail,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 God will take care of you;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 When dangers fierce your path assail,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 God will take care of you.</a:t>
            </a:r>
            <a:endParaRPr lang="zh-TW" altLang="en-US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sz="6000" smtClean="0">
                <a:solidFill>
                  <a:schemeClr val="accent2"/>
                </a:solidFill>
                <a:latin typeface="全真中圓體"/>
                <a:ea typeface="全真中圓體"/>
                <a:cs typeface="全真中圓體"/>
              </a:rPr>
              <a:t>天父必看顧你</a:t>
            </a:r>
            <a:r>
              <a:rPr lang="zh-TW" altLang="en-US" smtClean="0"/>
              <a:t>  </a:t>
            </a:r>
            <a:r>
              <a:rPr lang="en-US" altLang="zh-TW" sz="2400" smtClean="0"/>
              <a:t>S46-2/4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067800" cy="41148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天父必看顧你，時時看顧，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處處看顧；祂必要看顧你，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天父必看顧你．</a:t>
            </a:r>
            <a:endParaRPr lang="en-US" altLang="zh-TW" sz="4000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God will take care of you,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Through every day, o’er all the way; He will take care of you,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God will take care of you.</a:t>
            </a:r>
            <a:endParaRPr lang="zh-TW" altLang="en-US" sz="4000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sz="6000" smtClean="0">
                <a:solidFill>
                  <a:schemeClr val="accent2"/>
                </a:solidFill>
                <a:latin typeface="全真中圓體"/>
                <a:ea typeface="全真中圓體"/>
                <a:cs typeface="全真中圓體"/>
              </a:rPr>
              <a:t>天父必看顧你</a:t>
            </a:r>
            <a:r>
              <a:rPr lang="zh-TW" altLang="en-US" smtClean="0"/>
              <a:t>  </a:t>
            </a:r>
            <a:r>
              <a:rPr lang="en-US" altLang="zh-TW" sz="2400" smtClean="0"/>
              <a:t>S46-3/4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067800" cy="41148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你雖缺乏祂是豐富，天父必看顧你；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你受試煉祂必開路，天父必看顧你．</a:t>
            </a:r>
            <a:endParaRPr lang="en-US" altLang="zh-TW" sz="4000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All you may need He will provide,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 God will take care of you;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 Nothing you ask will be denied,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 God will take care of you.</a:t>
            </a:r>
            <a:endParaRPr lang="zh-TW" altLang="en-US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sz="6000" smtClean="0">
                <a:solidFill>
                  <a:schemeClr val="accent2"/>
                </a:solidFill>
                <a:latin typeface="全真中圓體"/>
                <a:ea typeface="全真中圓體"/>
                <a:cs typeface="全真中圓體"/>
              </a:rPr>
              <a:t>天父必看顧你</a:t>
            </a:r>
            <a:r>
              <a:rPr lang="zh-TW" altLang="en-US" smtClean="0"/>
              <a:t>  </a:t>
            </a:r>
            <a:r>
              <a:rPr lang="en-US" altLang="zh-TW" sz="2400" smtClean="0"/>
              <a:t>S46-2/4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067800" cy="41148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天父必看顧你，時時看顧，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處處看顧；祂必要看顧你，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天父必看顧你．</a:t>
            </a:r>
            <a:endParaRPr lang="en-US" altLang="zh-TW" sz="4000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God will take care of you,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Through every day, o’er all the way; He will take care of you,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God will take care of you.</a:t>
            </a:r>
            <a:endParaRPr lang="zh-TW" altLang="en-US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sz="6000" smtClean="0">
                <a:solidFill>
                  <a:schemeClr val="accent2"/>
                </a:solidFill>
                <a:latin typeface="全真中圓體"/>
                <a:ea typeface="全真中圓體"/>
                <a:cs typeface="全真中圓體"/>
              </a:rPr>
              <a:t>天父必看顧你</a:t>
            </a:r>
            <a:r>
              <a:rPr lang="zh-TW" altLang="en-US" smtClean="0"/>
              <a:t>  </a:t>
            </a:r>
            <a:r>
              <a:rPr lang="en-US" altLang="zh-TW" sz="2400" smtClean="0"/>
              <a:t>S46-4/4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067800" cy="41148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無論遇到何等試煉，天父必看顧你；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軟弱困倦靠祂胸前，天父必看顧你．</a:t>
            </a:r>
            <a:endParaRPr lang="en-US" altLang="zh-TW" sz="4000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No matter what may be the test,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 God will take care of you;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 Lean, weary one, upon His breast,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 will take care of you.</a:t>
            </a:r>
            <a:endParaRPr lang="zh-TW" altLang="en-US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sz="6000" smtClean="0">
                <a:solidFill>
                  <a:schemeClr val="accent2"/>
                </a:solidFill>
                <a:latin typeface="全真中圓體"/>
                <a:ea typeface="全真中圓體"/>
                <a:cs typeface="全真中圓體"/>
              </a:rPr>
              <a:t>天父必看顧你</a:t>
            </a:r>
            <a:r>
              <a:rPr lang="zh-TW" altLang="en-US" smtClean="0"/>
              <a:t>  </a:t>
            </a:r>
            <a:r>
              <a:rPr lang="en-US" altLang="zh-TW" sz="2400" smtClean="0"/>
              <a:t>S46-2/4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067800" cy="41148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天父必看顧你，時時看顧，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處處看顧；祂必要看顧你，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天父必看顧你．</a:t>
            </a:r>
            <a:endParaRPr lang="en-US" altLang="zh-TW" sz="4000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God will take care of you,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Through every day, o’er all the way; He will take care of you,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God will take care of you.</a:t>
            </a:r>
            <a:endParaRPr lang="zh-TW" altLang="en-US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Sparkle">
  <a:themeElements>
    <a:clrScheme name="Sparkle.pot 1">
      <a:dk1>
        <a:srgbClr val="000000"/>
      </a:dk1>
      <a:lt1>
        <a:srgbClr val="DDDDDD"/>
      </a:lt1>
      <a:dk2>
        <a:srgbClr val="0000FF"/>
      </a:dk2>
      <a:lt2>
        <a:srgbClr val="00CCCC"/>
      </a:lt2>
      <a:accent1>
        <a:srgbClr val="B2B2B2"/>
      </a:accent1>
      <a:accent2>
        <a:srgbClr val="FF9933"/>
      </a:accent2>
      <a:accent3>
        <a:srgbClr val="AAAAFF"/>
      </a:accent3>
      <a:accent4>
        <a:srgbClr val="BDBDBD"/>
      </a:accent4>
      <a:accent5>
        <a:srgbClr val="D5D5D5"/>
      </a:accent5>
      <a:accent6>
        <a:srgbClr val="E78A2D"/>
      </a:accent6>
      <a:hlink>
        <a:srgbClr val="CC00CC"/>
      </a:hlink>
      <a:folHlink>
        <a:srgbClr val="9999FF"/>
      </a:folHlink>
    </a:clrScheme>
    <a:fontScheme name="Sparkle.pot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Sparkle.pot 1">
        <a:dk1>
          <a:srgbClr val="000000"/>
        </a:dk1>
        <a:lt1>
          <a:srgbClr val="DDDDDD"/>
        </a:lt1>
        <a:dk2>
          <a:srgbClr val="0000FF"/>
        </a:dk2>
        <a:lt2>
          <a:srgbClr val="00CCCC"/>
        </a:lt2>
        <a:accent1>
          <a:srgbClr val="B2B2B2"/>
        </a:accent1>
        <a:accent2>
          <a:srgbClr val="FF9933"/>
        </a:accent2>
        <a:accent3>
          <a:srgbClr val="AAAAFF"/>
        </a:accent3>
        <a:accent4>
          <a:srgbClr val="BDBDBD"/>
        </a:accent4>
        <a:accent5>
          <a:srgbClr val="D5D5D5"/>
        </a:accent5>
        <a:accent6>
          <a:srgbClr val="E78A2D"/>
        </a:accent6>
        <a:hlink>
          <a:srgbClr val="CC00CC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rkle.pot 2">
        <a:dk1>
          <a:srgbClr val="000000"/>
        </a:dk1>
        <a:lt1>
          <a:srgbClr val="CCCCFF"/>
        </a:lt1>
        <a:dk2>
          <a:srgbClr val="003399"/>
        </a:dk2>
        <a:lt2>
          <a:srgbClr val="76E0E6"/>
        </a:lt2>
        <a:accent1>
          <a:srgbClr val="66CCFF"/>
        </a:accent1>
        <a:accent2>
          <a:srgbClr val="6666FF"/>
        </a:accent2>
        <a:accent3>
          <a:srgbClr val="E2E2FF"/>
        </a:accent3>
        <a:accent4>
          <a:srgbClr val="000000"/>
        </a:accent4>
        <a:accent5>
          <a:srgbClr val="B8E2FF"/>
        </a:accent5>
        <a:accent6>
          <a:srgbClr val="5C5CE7"/>
        </a:accent6>
        <a:hlink>
          <a:srgbClr val="00CCCC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rkle.pot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564</Words>
  <Application>Microsoft Office PowerPoint</Application>
  <PresentationFormat>On-screen Show (4:3)</PresentationFormat>
  <Paragraphs>60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Times New Roman</vt:lpstr>
      <vt:lpstr>新細明體</vt:lpstr>
      <vt:lpstr>Arial</vt:lpstr>
      <vt:lpstr>Monotype Sorts</vt:lpstr>
      <vt:lpstr>Calibri</vt:lpstr>
      <vt:lpstr>全真中圓體</vt:lpstr>
      <vt:lpstr>DFKai-SB</vt:lpstr>
      <vt:lpstr>2_Sparkle</vt:lpstr>
      <vt:lpstr>天父必看顧你  S46-1/4</vt:lpstr>
      <vt:lpstr>天父必看顧你  S46-2/4</vt:lpstr>
      <vt:lpstr>天父必看顧你  S46-2/4</vt:lpstr>
      <vt:lpstr>天父必看顧你  S46-2/4</vt:lpstr>
      <vt:lpstr>天父必看顧你  S46-3/4</vt:lpstr>
      <vt:lpstr>天父必看顧你  S46-2/4</vt:lpstr>
      <vt:lpstr>天父必看顧你  S46-4/4</vt:lpstr>
      <vt:lpstr>天父必看顧你  S46-2/4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Leigh Callahan Lab</dc:creator>
  <cp:lastModifiedBy>Mingyong Huang</cp:lastModifiedBy>
  <cp:revision>8</cp:revision>
  <dcterms:created xsi:type="dcterms:W3CDTF">2014-01-27T15:03:41Z</dcterms:created>
  <dcterms:modified xsi:type="dcterms:W3CDTF">2018-03-26T02:51:42Z</dcterms:modified>
</cp:coreProperties>
</file>