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79D3A7-E211-4FBB-B252-02C8D93FD13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02D33-A301-4BE2-8AC2-0EE1EDDF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5A7F45-B8A3-444E-B91B-28F9158258D2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8704E1-1BA9-47CE-959A-5F5FECC2EB53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88FC56-47C6-4312-8252-4292AB44E6FE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E9C3A-AED0-4270-B6C7-109F4FD78D1F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A89A3CA-A390-4B6B-BC02-78B09BFACC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F01388F2-210F-4C0C-8C81-2A0D93B767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CF8DF1-E6C1-482E-95E8-0D84EBABAD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F06B14CC-6E0C-48C2-AD1B-DB284CB47D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9FDAB5D-6B46-4F1B-A39C-3C96ED825A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B9EC584-7D93-471D-A592-7EFCE59E1C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2DB1F5-4328-479F-B7AC-EA43BE5568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CF5BF46-F0C0-4B0A-A179-FAAFA11D3D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5365EF24-D458-456F-90ED-B81E7066A9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43579DB-A626-4454-AB7C-4226AF4E69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FED0521-959C-46EF-A5A4-3EF97E884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34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E4CAFC-7803-4BFE-B163-9320058A08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S46-1/4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任遭何事不要驚怕，天父必看顧你；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必將你藏祂恩翅下，天父必看顧你．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Be not dismayed whate’er betide,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Beneath His wings of love abide,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you. 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天父必看顧你，時時看顧，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處處看顧；祂必要看顧你，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Through every day, o’er all the way; He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you.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有時勞苦心中失望，天父必看顧你；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危險臨到無處躲藏，天父必看顧你．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Through days of toil when heart doth fail,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When dangers fierce your path assail,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you.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天父必看顧你，時時看顧，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處處看顧；祂必要看顧你，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Through every day, o’er all the way; He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you.</a:t>
            </a:r>
            <a:endParaRPr lang="zh-TW" altLang="en-US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S46-3/4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你雖缺乏祂是豐富，天父必看顧你；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你受試煉祂必開路，天父必看顧你．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All you may need He will provide,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Nothing you ask will be denied,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you.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天父必看顧你，時時看顧，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處處看顧；祂必要看顧你，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Through every day, o’er all the way; He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you.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S46-4/4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無論遇到何等試煉，天父必看顧你；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軟弱困倦靠祂胸前，天父必看顧你．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No matter what may be the test,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God will take care of you;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Lean, weary one, upon His breast,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 will take care of you.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</a:rPr>
              <a:t>天父必看顧你</a:t>
            </a:r>
            <a:r>
              <a:rPr lang="zh-TW" altLang="en-US" smtClean="0"/>
              <a:t>  </a:t>
            </a:r>
            <a:r>
              <a:rPr lang="en-US" altLang="zh-TW" sz="2400" smtClean="0"/>
              <a:t>S46-2/4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0678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天父必看顧你，時時看顧，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處處看顧；祂必要看顧你，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天父必看顧你．</a:t>
            </a:r>
            <a:endParaRPr lang="en-US" altLang="zh-TW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Through every day, o’er all the way; He will take care of you,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God will take care of you.</a:t>
            </a:r>
            <a:endParaRPr lang="zh-TW" altLang="en-US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564</Words>
  <Application>Microsoft Office PowerPoint</Application>
  <PresentationFormat>On-screen Show (4:3)</PresentationFormat>
  <Paragraphs>60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新細明體</vt:lpstr>
      <vt:lpstr>Arial</vt:lpstr>
      <vt:lpstr>Monotype Sorts</vt:lpstr>
      <vt:lpstr>Calibri</vt:lpstr>
      <vt:lpstr>全真中圓體</vt:lpstr>
      <vt:lpstr>DFKai-SB</vt:lpstr>
      <vt:lpstr>2_Sparkle</vt:lpstr>
      <vt:lpstr>天父必看顧你  S46-1/4</vt:lpstr>
      <vt:lpstr>天父必看顧你  S46-2/4</vt:lpstr>
      <vt:lpstr>天父必看顧你  S46-2/4</vt:lpstr>
      <vt:lpstr>天父必看顧你  S46-2/4</vt:lpstr>
      <vt:lpstr>天父必看顧你  S46-3/4</vt:lpstr>
      <vt:lpstr>天父必看顧你  S46-2/4</vt:lpstr>
      <vt:lpstr>天父必看顧你  S46-4/4</vt:lpstr>
      <vt:lpstr>天父必看顧你  S46-2/4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Callahan Lab</dc:creator>
  <cp:lastModifiedBy>Mingyong Huang</cp:lastModifiedBy>
  <cp:revision>8</cp:revision>
  <dcterms:created xsi:type="dcterms:W3CDTF">2014-01-27T15:03:41Z</dcterms:created>
  <dcterms:modified xsi:type="dcterms:W3CDTF">2018-03-26T02:51:42Z</dcterms:modified>
</cp:coreProperties>
</file>